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>
      <p:cViewPr varScale="1">
        <p:scale>
          <a:sx n="155" d="100"/>
          <a:sy n="155" d="100"/>
        </p:scale>
        <p:origin x="2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8EB3-D118-47E9-B439-E89EC779285A}" type="datetimeFigureOut">
              <a:rPr lang="LID4096" smtClean="0"/>
              <a:t>07/05/2022</a:t>
            </a:fld>
            <a:endParaRPr lang="LID4096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710C1-1395-413E-9462-97CECC7CA6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866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F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2216144-8A62-436A-94F1-8C722A9D117C}"/>
              </a:ext>
            </a:extLst>
          </p:cNvPr>
          <p:cNvSpPr/>
          <p:nvPr userDrawn="1"/>
        </p:nvSpPr>
        <p:spPr>
          <a:xfrm>
            <a:off x="-2328936" y="-1467544"/>
            <a:ext cx="15913768" cy="9649072"/>
          </a:xfrm>
          <a:prstGeom prst="rect">
            <a:avLst/>
          </a:prstGeom>
          <a:solidFill>
            <a:srgbClr val="FFE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46C3C53-E2E5-4710-B856-B0AFAF3E81F6}"/>
              </a:ext>
            </a:extLst>
          </p:cNvPr>
          <p:cNvSpPr/>
          <p:nvPr userDrawn="1"/>
        </p:nvSpPr>
        <p:spPr>
          <a:xfrm>
            <a:off x="-4476750" y="-781050"/>
            <a:ext cx="13563600" cy="807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E8370F1-62CF-486B-8100-A3DDE71AF6B4}"/>
              </a:ext>
            </a:extLst>
          </p:cNvPr>
          <p:cNvGrpSpPr/>
          <p:nvPr userDrawn="1"/>
        </p:nvGrpSpPr>
        <p:grpSpPr>
          <a:xfrm>
            <a:off x="1619841" y="0"/>
            <a:ext cx="4424958" cy="3159380"/>
            <a:chOff x="632536" y="-100521"/>
            <a:chExt cx="5558799" cy="396893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BA516CA-F6C8-4A97-A5DF-87C3C1E5E1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537" y="-100521"/>
              <a:ext cx="5558798" cy="3968931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5FBF7B9-DBDC-4567-A45C-E4C1E445E8AE}"/>
                </a:ext>
              </a:extLst>
            </p:cNvPr>
            <p:cNvSpPr txBox="1"/>
            <p:nvPr userDrawn="1"/>
          </p:nvSpPr>
          <p:spPr>
            <a:xfrm>
              <a:off x="632536" y="2142517"/>
              <a:ext cx="5558796" cy="649556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4200" dirty="0">
                  <a:solidFill>
                    <a:srgbClr val="310456"/>
                  </a:solidFill>
                  <a:effectLst>
                    <a:glow rad="50800">
                      <a:schemeClr val="bg1"/>
                    </a:glow>
                  </a:effectLst>
                  <a:latin typeface="Bahnschrift Light" panose="020B0502040204020203" pitchFamily="34" charset="0"/>
                </a:rPr>
                <a:t>ECOC </a:t>
              </a:r>
              <a:r>
                <a:rPr lang="en-GB" sz="4200" b="1" dirty="0">
                  <a:solidFill>
                    <a:srgbClr val="310456"/>
                  </a:solidFill>
                  <a:effectLst>
                    <a:glow rad="50800">
                      <a:schemeClr val="bg1"/>
                    </a:glow>
                  </a:effectLst>
                  <a:latin typeface="Bahnschrift Light" panose="020B0502040204020203" pitchFamily="34" charset="0"/>
                </a:rPr>
                <a:t>2022</a:t>
              </a:r>
              <a:r>
                <a:rPr lang="en-GB" sz="4200" dirty="0">
                  <a:solidFill>
                    <a:srgbClr val="310456"/>
                  </a:solidFill>
                  <a:effectLst>
                    <a:glow rad="50800">
                      <a:schemeClr val="bg1"/>
                    </a:glow>
                  </a:effectLst>
                  <a:latin typeface="Bahnschrift Light" panose="020B0502040204020203" pitchFamily="34" charset="0"/>
                </a:rPr>
                <a:t> BASEL</a:t>
              </a:r>
              <a:endParaRPr lang="de-CH" sz="4200" dirty="0">
                <a:solidFill>
                  <a:srgbClr val="310456"/>
                </a:solidFill>
                <a:effectLst>
                  <a:glow rad="50800">
                    <a:schemeClr val="bg1"/>
                  </a:glow>
                </a:effectLst>
                <a:latin typeface="Bahnschrift Light" panose="020B0502040204020203" pitchFamily="34" charset="0"/>
              </a:endParaRPr>
            </a:p>
          </p:txBody>
        </p:sp>
      </p:grpSp>
      <p:sp>
        <p:nvSpPr>
          <p:cNvPr id="11" name="Ellipse 10">
            <a:extLst>
              <a:ext uri="{FF2B5EF4-FFF2-40B4-BE49-F238E27FC236}">
                <a16:creationId xmlns:a16="http://schemas.microsoft.com/office/drawing/2014/main" id="{8B337DF3-76DE-4B15-BC61-2130E7F8E300}"/>
              </a:ext>
            </a:extLst>
          </p:cNvPr>
          <p:cNvSpPr/>
          <p:nvPr userDrawn="1"/>
        </p:nvSpPr>
        <p:spPr>
          <a:xfrm rot="281271">
            <a:off x="-4683116" y="-1015967"/>
            <a:ext cx="13617753" cy="8175133"/>
          </a:xfrm>
          <a:prstGeom prst="ellipse">
            <a:avLst/>
          </a:prstGeom>
          <a:noFill/>
          <a:ln>
            <a:solidFill>
              <a:srgbClr val="310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9A74EF1-35EE-47F5-A171-F913F3F9AFAF}"/>
              </a:ext>
            </a:extLst>
          </p:cNvPr>
          <p:cNvSpPr/>
          <p:nvPr userDrawn="1"/>
        </p:nvSpPr>
        <p:spPr>
          <a:xfrm rot="20337041">
            <a:off x="4006045" y="3899326"/>
            <a:ext cx="10944211" cy="4128497"/>
          </a:xfrm>
          <a:prstGeom prst="ellipse">
            <a:avLst/>
          </a:prstGeom>
          <a:solidFill>
            <a:srgbClr val="310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841289-92E6-40CD-9C8C-3B49DB76A498}"/>
              </a:ext>
            </a:extLst>
          </p:cNvPr>
          <p:cNvSpPr/>
          <p:nvPr userDrawn="1"/>
        </p:nvSpPr>
        <p:spPr>
          <a:xfrm rot="20502195">
            <a:off x="4129177" y="4056719"/>
            <a:ext cx="10944211" cy="4128497"/>
          </a:xfrm>
          <a:prstGeom prst="ellipse">
            <a:avLst/>
          </a:prstGeom>
          <a:noFill/>
          <a:ln>
            <a:solidFill>
              <a:srgbClr val="F0E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7F3145-3AE0-4139-98DA-C1E0F8DE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36" y="2780928"/>
            <a:ext cx="6399568" cy="302433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de-DE" dirty="0"/>
              <a:t>Mastertitelformat bearbeiten</a:t>
            </a:r>
            <a:endParaRPr lang="LID4096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71B6C1-0DB8-4AE0-9D13-346E0A068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554" y="4529984"/>
            <a:ext cx="3168445" cy="1655762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2450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6C110-83A2-48AF-8F7B-E1BE3462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5697E-0AA6-43F0-9ABE-0BB541CE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9138C8-AD17-4CD6-B419-5B799A54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8367-5820-4ED8-976F-571633E22B9C}" type="datetime4">
              <a:rPr lang="en-GB" smtClean="0"/>
              <a:t>05 July 2022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91596-7302-4200-BD1E-87DE7D6F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E4BAB8-8424-44F4-ABD1-F27238EF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2B90-579E-4413-8069-0B741C87AE2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14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32380-FFB7-49A1-A9DB-FB3D9024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CB40B-6DFF-4D80-859F-BABA18CCF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4744"/>
            <a:ext cx="5181600" cy="50522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DC03DE-E145-4160-BBC7-D775DBB57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4824"/>
            <a:ext cx="5181600" cy="43321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5640AE-F445-4F5D-A5C6-1A933F3F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7D05-91ED-4DBD-A6FB-CDB61771B31A}" type="datetime4">
              <a:rPr lang="en-GB" smtClean="0"/>
              <a:t>05 July 2022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277096-7BD4-470E-95B0-2F6339A7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C647B7-402B-4E44-882C-6CC1D5E3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2B90-579E-4413-8069-0B741C87AE2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800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11AAB-9B3D-4D9A-9E74-B86203A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CDE00F-EEC3-4A3E-BEA7-9EEF173B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588D-F63C-429E-92D6-6AD5C625002D}" type="datetime4">
              <a:rPr lang="en-GB" smtClean="0"/>
              <a:t>05 July 2022</a:t>
            </a:fld>
            <a:endParaRPr lang="LID4096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B5762B-FB6B-4B93-B3B1-30C956B5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569F57-32EF-435B-82F2-47365CBE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2B90-579E-4413-8069-0B741C87AE2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24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C6A1C88-3985-44C9-B928-F68DFC9E0837}"/>
              </a:ext>
            </a:extLst>
          </p:cNvPr>
          <p:cNvGrpSpPr/>
          <p:nvPr userDrawn="1"/>
        </p:nvGrpSpPr>
        <p:grpSpPr>
          <a:xfrm rot="762564">
            <a:off x="-2750254" y="-1547486"/>
            <a:ext cx="17188451" cy="9212375"/>
            <a:chOff x="-4683116" y="-1015967"/>
            <a:chExt cx="13769966" cy="8312117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ECBCDD3-BB24-4F06-B8E3-74AFEA3BD59C}"/>
                </a:ext>
              </a:extLst>
            </p:cNvPr>
            <p:cNvSpPr/>
            <p:nvPr userDrawn="1"/>
          </p:nvSpPr>
          <p:spPr>
            <a:xfrm>
              <a:off x="-4476750" y="-781050"/>
              <a:ext cx="13563600" cy="807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BD01F68-A5FB-4496-8600-3072E5BDBD94}"/>
                </a:ext>
              </a:extLst>
            </p:cNvPr>
            <p:cNvSpPr/>
            <p:nvPr userDrawn="1"/>
          </p:nvSpPr>
          <p:spPr>
            <a:xfrm rot="281271">
              <a:off x="-4683116" y="-1015967"/>
              <a:ext cx="13617753" cy="8175133"/>
            </a:xfrm>
            <a:prstGeom prst="ellipse">
              <a:avLst/>
            </a:prstGeom>
            <a:noFill/>
            <a:ln>
              <a:solidFill>
                <a:srgbClr val="310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D610456-A2E6-46E7-B7EF-EB5CF899BB12}"/>
              </a:ext>
            </a:extLst>
          </p:cNvPr>
          <p:cNvGrpSpPr/>
          <p:nvPr userDrawn="1"/>
        </p:nvGrpSpPr>
        <p:grpSpPr>
          <a:xfrm>
            <a:off x="10128448" y="4581128"/>
            <a:ext cx="6213742" cy="2406306"/>
            <a:chOff x="4006045" y="3899326"/>
            <a:chExt cx="11067343" cy="428589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A2AFCF6-CD79-4D05-A8E7-4F88EBBF7253}"/>
                </a:ext>
              </a:extLst>
            </p:cNvPr>
            <p:cNvSpPr/>
            <p:nvPr userDrawn="1"/>
          </p:nvSpPr>
          <p:spPr>
            <a:xfrm rot="20337041">
              <a:off x="4006045" y="3899326"/>
              <a:ext cx="10944211" cy="4128497"/>
            </a:xfrm>
            <a:prstGeom prst="ellipse">
              <a:avLst/>
            </a:prstGeom>
            <a:solidFill>
              <a:srgbClr val="310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BF6521F-02B3-45CD-AE67-131002CEB65F}"/>
                </a:ext>
              </a:extLst>
            </p:cNvPr>
            <p:cNvSpPr/>
            <p:nvPr userDrawn="1"/>
          </p:nvSpPr>
          <p:spPr>
            <a:xfrm rot="20502195">
              <a:off x="4129177" y="4056719"/>
              <a:ext cx="10944211" cy="4128497"/>
            </a:xfrm>
            <a:prstGeom prst="ellipse">
              <a:avLst/>
            </a:prstGeom>
            <a:noFill/>
            <a:ln w="12700">
              <a:solidFill>
                <a:srgbClr val="F0E9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378A4E-15FE-4E05-805E-8058471F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34064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LID4096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25615D-62DF-4C21-AC14-8ADC6277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4744"/>
            <a:ext cx="10515600" cy="505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B136F6-D52D-47E2-AFE2-C79951BEB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6003-F456-4285-85EE-CF7AFCA4763B}" type="datetime4">
              <a:rPr lang="en-GB" smtClean="0"/>
              <a:t>05 July 2022</a:t>
            </a:fld>
            <a:endParaRPr lang="LID4096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9FFB44-4B74-4AB7-9E62-E22709BDF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3108F4-6F47-4B76-8C0D-F69BA3538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2B90-579E-4413-8069-0B741C87AE29}" type="slidenum">
              <a:rPr lang="LID4096" smtClean="0"/>
              <a:t>‹Nr.›</a:t>
            </a:fld>
            <a:endParaRPr lang="LID4096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EBB8D4-D406-44D4-B81E-1A720E10A2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910" y="452745"/>
            <a:ext cx="2697980" cy="12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2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D2FFA-2377-46A5-ADDA-BDD465609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36" y="2780928"/>
            <a:ext cx="6399568" cy="302433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Tu5.XY</a:t>
            </a:r>
            <a:br>
              <a:rPr lang="en-GB" dirty="0"/>
            </a:br>
            <a:r>
              <a:rPr lang="en-GB" sz="3100" dirty="0"/>
              <a:t>Poster title – Lorem ipsum </a:t>
            </a:r>
            <a:r>
              <a:rPr lang="en-GB" sz="3100" dirty="0" err="1"/>
              <a:t>dolor</a:t>
            </a:r>
            <a:r>
              <a:rPr lang="en-GB" sz="3100" dirty="0"/>
              <a:t> sit </a:t>
            </a:r>
            <a:r>
              <a:rPr lang="en-GB" sz="3100" dirty="0" err="1"/>
              <a:t>amet</a:t>
            </a:r>
            <a:r>
              <a:rPr lang="en-GB" sz="3100" dirty="0"/>
              <a:t>, </a:t>
            </a:r>
            <a:r>
              <a:rPr lang="en-GB" sz="3100" dirty="0" err="1"/>
              <a:t>consectetur</a:t>
            </a:r>
            <a:r>
              <a:rPr lang="en-GB" sz="3100" dirty="0"/>
              <a:t> </a:t>
            </a:r>
            <a:r>
              <a:rPr lang="en-GB" sz="3100" dirty="0" err="1"/>
              <a:t>adipiscing</a:t>
            </a:r>
            <a:r>
              <a:rPr lang="en-GB" sz="3100" dirty="0"/>
              <a:t> </a:t>
            </a:r>
            <a:r>
              <a:rPr lang="en-GB" sz="3100" dirty="0" err="1"/>
              <a:t>elit</a:t>
            </a:r>
            <a:r>
              <a:rPr lang="en-GB" sz="3100" dirty="0"/>
              <a:t>, </a:t>
            </a:r>
            <a:r>
              <a:rPr lang="en-GB" sz="3100" dirty="0" err="1"/>
              <a:t>sed</a:t>
            </a:r>
            <a:r>
              <a:rPr lang="en-GB" sz="3100" dirty="0"/>
              <a:t> do </a:t>
            </a:r>
            <a:r>
              <a:rPr lang="en-GB" sz="3100" dirty="0" err="1"/>
              <a:t>eiusmod</a:t>
            </a:r>
            <a:r>
              <a:rPr lang="en-GB" sz="3100" dirty="0"/>
              <a:t> </a:t>
            </a:r>
            <a:r>
              <a:rPr lang="en-GB" sz="3100" dirty="0" err="1"/>
              <a:t>tempor</a:t>
            </a:r>
            <a:r>
              <a:rPr lang="en-GB" sz="3100" dirty="0"/>
              <a:t> </a:t>
            </a:r>
            <a:r>
              <a:rPr lang="en-GB" sz="3100" dirty="0" err="1"/>
              <a:t>incididunt</a:t>
            </a:r>
            <a:r>
              <a:rPr lang="en-GB" sz="3100" dirty="0"/>
              <a:t> </a:t>
            </a:r>
            <a:r>
              <a:rPr lang="en-GB" sz="3100" dirty="0" err="1"/>
              <a:t>ut</a:t>
            </a:r>
            <a:r>
              <a:rPr lang="en-GB" sz="3100" dirty="0"/>
              <a:t> labore et dolore magna </a:t>
            </a:r>
            <a:r>
              <a:rPr lang="en-GB" sz="3100" dirty="0" err="1"/>
              <a:t>aliqua</a:t>
            </a:r>
            <a:r>
              <a:rPr lang="en-GB" sz="3100" dirty="0"/>
              <a:t>.</a:t>
            </a:r>
            <a:br>
              <a:rPr lang="en-GB" sz="3100" dirty="0"/>
            </a:br>
            <a:r>
              <a:rPr lang="en-GB" sz="3100" b="1" dirty="0"/>
              <a:t>Presenting Author</a:t>
            </a:r>
            <a:br>
              <a:rPr lang="en-GB" sz="3100" b="1" dirty="0"/>
            </a:br>
            <a:r>
              <a:rPr lang="en-GB" sz="3100" i="1" dirty="0"/>
              <a:t>Affiliation</a:t>
            </a:r>
            <a:endParaRPr lang="LID4096" sz="2700" i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3B92A8-4A14-4ADE-98AF-695967DC2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SC X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/>
              <a:t>Subcommittee Name on Multiple Names</a:t>
            </a:r>
          </a:p>
        </p:txBody>
      </p:sp>
    </p:spTree>
    <p:extLst>
      <p:ext uri="{BB962C8B-B14F-4D97-AF65-F5344CB8AC3E}">
        <p14:creationId xmlns:p14="http://schemas.microsoft.com/office/powerpoint/2010/main" val="149919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5DF4B-D26A-4665-BAEB-B03FE1CC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Tu5.XY – Title</a:t>
            </a:r>
            <a:endParaRPr lang="LID4096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EAC07B94-2748-4F4A-BF49-57A47C906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6A620B-4481-48E4-88AF-833BBB22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EC0D-7265-41F6-9B14-E99C97B7FA21}" type="datetime4">
              <a:rPr lang="en-GB" smtClean="0"/>
              <a:pPr/>
              <a:t>05 July 2022</a:t>
            </a:fld>
            <a:endParaRPr lang="LID4096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399E1B-CFBB-4DCC-87D6-E8153DD1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2B90-579E-4413-8069-0B741C87AE29}" type="slidenum">
              <a:rPr lang="LID4096" smtClean="0"/>
              <a:pPr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333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.potx" id="{AA4A1208-B05B-49C9-BA98-974927CF422F}" vid="{C26091E4-6535-4413-8D71-A68C927CCB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PresentationTemplatePosterPitch</Template>
  <TotalTime>0</TotalTime>
  <Words>50</Words>
  <Application>Microsoft Office PowerPoint</Application>
  <PresentationFormat>Breitbild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Bahnschrift Light</vt:lpstr>
      <vt:lpstr>Calibri</vt:lpstr>
      <vt:lpstr>Calibri Light</vt:lpstr>
      <vt:lpstr>Office</vt:lpstr>
      <vt:lpstr>Tu5.XY Poster title – Lorem ipsum dolor sit amet, consectetur adipiscing elit, sed do eiusmod tempor incididunt ut labore et dolore magna aliqua. Presenting Author Affiliation</vt:lpstr>
      <vt:lpstr>Tu5.XY –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Ueli Koch</dc:creator>
  <cp:lastModifiedBy>Ueli Koch</cp:lastModifiedBy>
  <cp:revision>10</cp:revision>
  <dcterms:created xsi:type="dcterms:W3CDTF">2022-07-05T09:34:45Z</dcterms:created>
  <dcterms:modified xsi:type="dcterms:W3CDTF">2022-07-05T14:11:15Z</dcterms:modified>
</cp:coreProperties>
</file>